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12192000" cy="6858000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ahlia Greenhalgh" initials="TG" lastIdx="1" clrIdx="0">
    <p:extLst>
      <p:ext uri="{19B8F6BF-5375-455C-9EA6-DF929625EA0E}">
        <p15:presenceInfo xmlns:p15="http://schemas.microsoft.com/office/powerpoint/2012/main" userId="4bf44f9bf34ee9f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80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2-03-17T12:04:28.171" idx="1">
    <p:pos x="10" y="10"/>
    <p:text/>
    <p:extLst>
      <p:ext uri="{C676402C-5697-4E1C-873F-D02D1690AC5C}">
        <p15:threadingInfo xmlns:p15="http://schemas.microsoft.com/office/powerpoint/2012/main" timeZoneBias="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598A24E6-8F11-498E-ABA0-B6D7CECCCA4F}" type="datetimeFigureOut">
              <a:rPr lang="en-GB" smtClean="0"/>
              <a:t>17/03/2022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C53A5406-72A8-49EE-8658-E4784D800122}" type="slidenum">
              <a:rPr lang="en-GB" smtClean="0"/>
              <a:t>‹#›</a:t>
            </a:fld>
            <a:endParaRPr lang="en-GB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71997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A24E6-8F11-498E-ABA0-B6D7CECCCA4F}" type="datetimeFigureOut">
              <a:rPr lang="en-GB" smtClean="0"/>
              <a:t>17/03/2022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A5406-72A8-49EE-8658-E4784D80012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6571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A24E6-8F11-498E-ABA0-B6D7CECCCA4F}" type="datetimeFigureOut">
              <a:rPr lang="en-GB" smtClean="0"/>
              <a:t>17/03/2022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A5406-72A8-49EE-8658-E4784D800122}" type="slidenum">
              <a:rPr lang="en-GB" smtClean="0"/>
              <a:t>‹#›</a:t>
            </a:fld>
            <a:endParaRPr lang="en-GB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10607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A24E6-8F11-498E-ABA0-B6D7CECCCA4F}" type="datetimeFigureOut">
              <a:rPr lang="en-GB" smtClean="0"/>
              <a:t>17/03/2022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A5406-72A8-49EE-8658-E4784D800122}" type="slidenum">
              <a:rPr lang="en-GB" smtClean="0"/>
              <a:t>‹#›</a:t>
            </a:fld>
            <a:endParaRPr lang="en-GB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47428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A24E6-8F11-498E-ABA0-B6D7CECCCA4F}" type="datetimeFigureOut">
              <a:rPr lang="en-GB" smtClean="0"/>
              <a:t>17/03/2022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A5406-72A8-49EE-8658-E4784D80012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15410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A24E6-8F11-498E-ABA0-B6D7CECCCA4F}" type="datetimeFigureOut">
              <a:rPr lang="en-GB" smtClean="0"/>
              <a:t>17/03/2022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A5406-72A8-49EE-8658-E4784D800122}" type="slidenum">
              <a:rPr lang="en-GB" smtClean="0"/>
              <a:t>‹#›</a:t>
            </a:fld>
            <a:endParaRPr lang="en-GB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27222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A24E6-8F11-498E-ABA0-B6D7CECCCA4F}" type="datetimeFigureOut">
              <a:rPr lang="en-GB" smtClean="0"/>
              <a:t>17/03/2022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A5406-72A8-49EE-8658-E4784D800122}" type="slidenum">
              <a:rPr lang="en-GB" smtClean="0"/>
              <a:t>‹#›</a:t>
            </a:fld>
            <a:endParaRPr lang="en-GB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26074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A24E6-8F11-498E-ABA0-B6D7CECCCA4F}" type="datetimeFigureOut">
              <a:rPr lang="en-GB" smtClean="0"/>
              <a:t>17/03/2022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A5406-72A8-49EE-8658-E4784D800122}" type="slidenum">
              <a:rPr lang="en-GB" smtClean="0"/>
              <a:t>‹#›</a:t>
            </a:fld>
            <a:endParaRPr lang="en-GB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26193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A24E6-8F11-498E-ABA0-B6D7CECCCA4F}" type="datetimeFigureOut">
              <a:rPr lang="en-GB" smtClean="0"/>
              <a:t>17/03/2022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A5406-72A8-49EE-8658-E4784D800122}" type="slidenum">
              <a:rPr lang="en-GB" smtClean="0"/>
              <a:t>‹#›</a:t>
            </a:fld>
            <a:endParaRPr lang="en-GB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8293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A24E6-8F11-498E-ABA0-B6D7CECCCA4F}" type="datetimeFigureOut">
              <a:rPr lang="en-GB" smtClean="0"/>
              <a:t>17/03/2022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A5406-72A8-49EE-8658-E4784D80012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592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A24E6-8F11-498E-ABA0-B6D7CECCCA4F}" type="datetimeFigureOut">
              <a:rPr lang="en-GB" smtClean="0"/>
              <a:t>17/03/2022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A5406-72A8-49EE-8658-E4784D800122}" type="slidenum">
              <a:rPr lang="en-GB" smtClean="0"/>
              <a:t>‹#›</a:t>
            </a:fld>
            <a:endParaRPr lang="en-GB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88233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A24E6-8F11-498E-ABA0-B6D7CECCCA4F}" type="datetimeFigureOut">
              <a:rPr lang="en-GB" smtClean="0"/>
              <a:t>17/03/2022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A5406-72A8-49EE-8658-E4784D80012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92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A24E6-8F11-498E-ABA0-B6D7CECCCA4F}" type="datetimeFigureOut">
              <a:rPr lang="en-GB" smtClean="0"/>
              <a:t>17/03/2022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A5406-72A8-49EE-8658-E4784D800122}" type="slidenum">
              <a:rPr lang="en-GB" smtClean="0"/>
              <a:t>‹#›</a:t>
            </a:fld>
            <a:endParaRPr lang="en-GB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4077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A24E6-8F11-498E-ABA0-B6D7CECCCA4F}" type="datetimeFigureOut">
              <a:rPr lang="en-GB" smtClean="0"/>
              <a:t>17/03/2022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A5406-72A8-49EE-8658-E4784D800122}" type="slidenum">
              <a:rPr lang="en-GB" smtClean="0"/>
              <a:t>‹#›</a:t>
            </a:fld>
            <a:endParaRPr lang="en-GB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6548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A24E6-8F11-498E-ABA0-B6D7CECCCA4F}" type="datetimeFigureOut">
              <a:rPr lang="en-GB" smtClean="0"/>
              <a:t>17/03/2022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A5406-72A8-49EE-8658-E4784D80012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781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A24E6-8F11-498E-ABA0-B6D7CECCCA4F}" type="datetimeFigureOut">
              <a:rPr lang="en-GB" smtClean="0"/>
              <a:t>17/03/2022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A5406-72A8-49EE-8658-E4784D800122}" type="slidenum">
              <a:rPr lang="en-GB" smtClean="0"/>
              <a:t>‹#›</a:t>
            </a:fld>
            <a:endParaRPr lang="en-GB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66495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A24E6-8F11-498E-ABA0-B6D7CECCCA4F}" type="datetimeFigureOut">
              <a:rPr lang="en-GB" smtClean="0"/>
              <a:t>17/03/2022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A5406-72A8-49EE-8658-E4784D80012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21163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98A24E6-8F11-498E-ABA0-B6D7CECCCA4F}" type="datetimeFigureOut">
              <a:rPr lang="en-GB" smtClean="0"/>
              <a:t>17/03/2022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53A5406-72A8-49EE-8658-E4784D80012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1638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3E0139-B3E8-4BBB-B0ED-D53A3B863A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Linen Stall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6FD30E-C356-4EA0-82C5-56715DFC49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800" b="1" dirty="0"/>
              <a:t>I am </a:t>
            </a:r>
            <a:r>
              <a:rPr lang="en-GB" sz="2800" b="1" dirty="0" err="1"/>
              <a:t>Nebetah</a:t>
            </a:r>
            <a:r>
              <a:rPr lang="en-GB" sz="2800" b="1" dirty="0"/>
              <a:t>, I sell linen from Egypt.</a:t>
            </a:r>
          </a:p>
          <a:p>
            <a:pPr marL="0" indent="0">
              <a:buNone/>
            </a:pPr>
            <a:r>
              <a:rPr lang="en-GB" sz="2800" dirty="0"/>
              <a:t>My linen is very popular for making a chitōn, </a:t>
            </a:r>
            <a:r>
              <a:rPr lang="en-GB" sz="2800" dirty="0" err="1"/>
              <a:t>péplos</a:t>
            </a:r>
            <a:r>
              <a:rPr lang="en-GB" sz="2800" dirty="0"/>
              <a:t>, </a:t>
            </a:r>
            <a:r>
              <a:rPr lang="en-GB" sz="2800" dirty="0" err="1"/>
              <a:t>himátion</a:t>
            </a:r>
            <a:r>
              <a:rPr lang="en-GB" sz="2800" dirty="0"/>
              <a:t> or </a:t>
            </a:r>
            <a:r>
              <a:rPr lang="en-GB" sz="2800" dirty="0" err="1"/>
              <a:t>chlamýs</a:t>
            </a:r>
            <a:r>
              <a:rPr lang="en-GB" sz="2800" dirty="0"/>
              <a:t> as it is thin and breathable. That is important for the hot climate of Greece!</a:t>
            </a:r>
          </a:p>
          <a:p>
            <a:pPr marL="0" indent="0">
              <a:buNone/>
            </a:pPr>
            <a:r>
              <a:rPr lang="en-GB" sz="2800" dirty="0"/>
              <a:t>My prices are steep, but only because my linen is finely woven and high quality.</a:t>
            </a:r>
          </a:p>
        </p:txBody>
      </p:sp>
    </p:spTree>
    <p:extLst>
      <p:ext uri="{BB962C8B-B14F-4D97-AF65-F5344CB8AC3E}">
        <p14:creationId xmlns:p14="http://schemas.microsoft.com/office/powerpoint/2010/main" val="2467610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69723-A14E-4D51-9F94-0FD431624B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Spice Stall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3EE7EC-4282-469E-9D7E-D2BAA6D081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800" b="1" dirty="0"/>
              <a:t>I am </a:t>
            </a:r>
            <a:r>
              <a:rPr lang="en-GB" sz="2800" b="1" dirty="0" err="1"/>
              <a:t>Younan</a:t>
            </a:r>
            <a:r>
              <a:rPr lang="en-GB" sz="2800" b="1" dirty="0"/>
              <a:t>, I sell spices from Syria</a:t>
            </a:r>
          </a:p>
          <a:p>
            <a:pPr marL="0" indent="0">
              <a:buNone/>
            </a:pPr>
            <a:r>
              <a:rPr lang="en-GB" sz="2800" dirty="0"/>
              <a:t>Some examples of my wares are pepper, cassia, cinnamon and ginger.</a:t>
            </a:r>
          </a:p>
          <a:p>
            <a:pPr marL="0" indent="0">
              <a:buNone/>
            </a:pPr>
            <a:r>
              <a:rPr lang="en-GB" sz="2800" dirty="0"/>
              <a:t>My customers use my spices to flavour food and drink, but they are also used in medicine.</a:t>
            </a:r>
          </a:p>
        </p:txBody>
      </p:sp>
    </p:spTree>
    <p:extLst>
      <p:ext uri="{BB962C8B-B14F-4D97-AF65-F5344CB8AC3E}">
        <p14:creationId xmlns:p14="http://schemas.microsoft.com/office/powerpoint/2010/main" val="8393860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D6BAC7-C282-4166-A020-52B960D677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Fish Stall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2FC795-D488-4D88-AC4A-5BCF88AE9B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800" b="1" dirty="0"/>
              <a:t>I am </a:t>
            </a:r>
            <a:r>
              <a:rPr lang="en-GB" sz="2800" b="1" dirty="0" err="1"/>
              <a:t>Akakios</a:t>
            </a:r>
            <a:r>
              <a:rPr lang="en-GB" sz="2800" b="1" dirty="0"/>
              <a:t>, I sell fish from the Black Sea</a:t>
            </a:r>
          </a:p>
          <a:p>
            <a:pPr marL="0" indent="0">
              <a:buNone/>
            </a:pPr>
            <a:r>
              <a:rPr lang="en-GB" sz="2800" dirty="0"/>
              <a:t>In the coastal towns of Greece I sell my fresh fish and seafood such as squid and octopus.</a:t>
            </a:r>
          </a:p>
          <a:p>
            <a:pPr marL="0" indent="0">
              <a:buNone/>
            </a:pPr>
            <a:r>
              <a:rPr lang="en-GB" sz="2800" dirty="0"/>
              <a:t>In central cities like Athens on the other hand, I usually sell salted sardines and anchovies – fresh fish is not very portable without a fridge!</a:t>
            </a:r>
          </a:p>
        </p:txBody>
      </p:sp>
    </p:spTree>
    <p:extLst>
      <p:ext uri="{BB962C8B-B14F-4D97-AF65-F5344CB8AC3E}">
        <p14:creationId xmlns:p14="http://schemas.microsoft.com/office/powerpoint/2010/main" val="18704030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26169-E4E6-48AD-A885-FB5C08C93B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Cheese Stall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6433AF-20F1-4514-87DA-95559D28FB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2800" b="1" dirty="0"/>
              <a:t>I am </a:t>
            </a:r>
            <a:r>
              <a:rPr lang="en-GB" sz="2800" b="1" dirty="0" err="1"/>
              <a:t>Damianos</a:t>
            </a:r>
            <a:r>
              <a:rPr lang="en-GB" sz="2800" b="1" dirty="0"/>
              <a:t>, I sell cheese. </a:t>
            </a:r>
          </a:p>
          <a:p>
            <a:pPr marL="0" indent="0">
              <a:buNone/>
            </a:pPr>
            <a:r>
              <a:rPr lang="en-GB" sz="2800" dirty="0"/>
              <a:t>My cheese comes from mainly goats and sheep.</a:t>
            </a:r>
          </a:p>
          <a:p>
            <a:pPr marL="0" indent="0">
              <a:buNone/>
            </a:pPr>
            <a:r>
              <a:rPr lang="en-GB" sz="2800" dirty="0"/>
              <a:t>My soft cheese for sale is cheaper than my hard cheese. </a:t>
            </a:r>
          </a:p>
          <a:p>
            <a:pPr marL="0" indent="0">
              <a:buNone/>
            </a:pPr>
            <a:r>
              <a:rPr lang="en-GB" sz="2800" dirty="0"/>
              <a:t>I also sell </a:t>
            </a:r>
            <a:r>
              <a:rPr lang="en-GB" sz="2800" dirty="0" err="1"/>
              <a:t>Oxygala</a:t>
            </a:r>
            <a:r>
              <a:rPr lang="en-GB" sz="2800" dirty="0"/>
              <a:t>, a curdled milk most like yoghurt – my customers like to eat it with honey.</a:t>
            </a:r>
          </a:p>
        </p:txBody>
      </p:sp>
    </p:spTree>
    <p:extLst>
      <p:ext uri="{BB962C8B-B14F-4D97-AF65-F5344CB8AC3E}">
        <p14:creationId xmlns:p14="http://schemas.microsoft.com/office/powerpoint/2010/main" val="31164313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712C54-42FC-4512-9188-9743718AB1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Wine Merchant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165793-8FFC-4497-8A48-941627DDAB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800" b="1" dirty="0"/>
              <a:t>I am </a:t>
            </a:r>
            <a:r>
              <a:rPr lang="en-GB" sz="2800" b="1" dirty="0" err="1"/>
              <a:t>Kyrillos</a:t>
            </a:r>
            <a:r>
              <a:rPr lang="en-GB" sz="2800" b="1" dirty="0"/>
              <a:t>, I sell wine from Chios. </a:t>
            </a:r>
          </a:p>
          <a:p>
            <a:pPr marL="0" indent="0">
              <a:buNone/>
            </a:pPr>
            <a:r>
              <a:rPr lang="en-GB" sz="2800" dirty="0"/>
              <a:t>Unlike you strange modern people, we Greeks mix our wine with water, as unmixed wine could lead to death!</a:t>
            </a:r>
          </a:p>
          <a:p>
            <a:pPr marL="0" indent="0">
              <a:buNone/>
            </a:pPr>
            <a:r>
              <a:rPr lang="en-GB" sz="2800" dirty="0"/>
              <a:t>Unfortunately I only sell wine to men as women are not allowed to drink wine. However, if I am selling in Sparta I make double the money – their women drink wine as much as the men!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773835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2EB715-6E7A-46B0-883C-7056674BC3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Pottery Stall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CACDA8-7719-4418-BD44-34A2A2CEC2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800" b="1" dirty="0"/>
              <a:t>I am </a:t>
            </a:r>
            <a:r>
              <a:rPr lang="en-GB" sz="2800" b="1" dirty="0" err="1"/>
              <a:t>Philoumene</a:t>
            </a:r>
            <a:r>
              <a:rPr lang="en-GB" sz="2800" b="1" dirty="0"/>
              <a:t>, I sell fine local pottery.</a:t>
            </a:r>
          </a:p>
          <a:p>
            <a:pPr marL="0" indent="0">
              <a:buNone/>
            </a:pPr>
            <a:r>
              <a:rPr lang="en-GB" sz="2800" dirty="0"/>
              <a:t>My most popular pottery is cookware such as dinner plates, bowls and honey jars.</a:t>
            </a:r>
          </a:p>
          <a:p>
            <a:pPr marL="0" indent="0">
              <a:buNone/>
            </a:pPr>
            <a:r>
              <a:rPr lang="en-GB" sz="2800" dirty="0"/>
              <a:t>However, I also sell vases, bottles and figurines. </a:t>
            </a:r>
          </a:p>
          <a:p>
            <a:pPr marL="0" indent="0">
              <a:buNone/>
            </a:pPr>
            <a:r>
              <a:rPr lang="en-GB" sz="2800" dirty="0"/>
              <a:t>My pottery is known for my painted decoration, with athletes and gods all hand painted by me.</a:t>
            </a:r>
          </a:p>
        </p:txBody>
      </p:sp>
    </p:spTree>
    <p:extLst>
      <p:ext uri="{BB962C8B-B14F-4D97-AF65-F5344CB8AC3E}">
        <p14:creationId xmlns:p14="http://schemas.microsoft.com/office/powerpoint/2010/main" val="25667010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EB29FB-D32A-417E-B100-CF070D161C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Olive Merchant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A03E6D-D75B-4E60-B1D1-42403C3A3A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2800" b="1" dirty="0"/>
              <a:t>I am Myron, I sell olive products. </a:t>
            </a:r>
          </a:p>
          <a:p>
            <a:pPr marL="0" indent="0">
              <a:buNone/>
            </a:pPr>
            <a:r>
              <a:rPr lang="en-GB" sz="2800" dirty="0"/>
              <a:t>I sell olives for eating as they are, they are salted and very popular. </a:t>
            </a:r>
          </a:p>
          <a:p>
            <a:pPr marL="0" indent="0">
              <a:buNone/>
            </a:pPr>
            <a:r>
              <a:rPr lang="en-GB" sz="2800" dirty="0"/>
              <a:t>However, most of my money comes from olive oil, used for cooking, bathing, anointing and in medicine. </a:t>
            </a:r>
          </a:p>
          <a:p>
            <a:pPr marL="0" indent="0">
              <a:buNone/>
            </a:pPr>
            <a:r>
              <a:rPr lang="en-GB" sz="2800" dirty="0"/>
              <a:t>My oil is also given as a reward for the winners of the Panathenaic Games – that’s how valuable it is!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24455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4F7736-D9DC-4CE5-8FED-4A828DC7EC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Grain Stall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7C3E3E-F8B0-4FDB-9CEC-58AE4136EB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800" b="1" dirty="0"/>
              <a:t>I am </a:t>
            </a:r>
            <a:r>
              <a:rPr lang="en-GB" sz="2800" b="1" dirty="0" err="1"/>
              <a:t>Leontios</a:t>
            </a:r>
            <a:r>
              <a:rPr lang="en-GB" sz="2800" b="1" dirty="0"/>
              <a:t>, I sell wheat and barley. </a:t>
            </a:r>
          </a:p>
          <a:p>
            <a:pPr marL="0" indent="0">
              <a:buNone/>
            </a:pPr>
            <a:r>
              <a:rPr lang="en-GB" sz="2800" dirty="0"/>
              <a:t>My wheat grain is used for making flatbreads and loaves of bread. </a:t>
            </a:r>
          </a:p>
          <a:p>
            <a:pPr marL="0" indent="0">
              <a:buNone/>
            </a:pPr>
            <a:r>
              <a:rPr lang="en-GB" sz="2800" dirty="0"/>
              <a:t>My barley grain is used to make </a:t>
            </a:r>
            <a:r>
              <a:rPr lang="en-GB" sz="2800" i="1" dirty="0" err="1"/>
              <a:t>maza</a:t>
            </a:r>
            <a:r>
              <a:rPr lang="en-GB" sz="2800" i="1" dirty="0"/>
              <a:t>, </a:t>
            </a:r>
            <a:r>
              <a:rPr lang="en-GB" sz="2800" dirty="0"/>
              <a:t>a paste that my customers eat cooked or raw, as flatbread or dumplings, or as a broth. </a:t>
            </a:r>
          </a:p>
          <a:p>
            <a:pPr marL="0" indent="0">
              <a:buNone/>
            </a:pPr>
            <a:r>
              <a:rPr lang="en-GB" sz="2800" i="1" dirty="0" err="1"/>
              <a:t>Maza</a:t>
            </a:r>
            <a:r>
              <a:rPr lang="en-GB" sz="2800" i="1" dirty="0"/>
              <a:t> </a:t>
            </a:r>
            <a:r>
              <a:rPr lang="en-GB" sz="2800" dirty="0"/>
              <a:t>is very cheap and commonly eaten by the poorer citizens as well as slaves, so my prices are low for barley and higher for wheat.</a:t>
            </a:r>
            <a:endParaRPr lang="en-GB" sz="2800" i="1" dirty="0"/>
          </a:p>
        </p:txBody>
      </p:sp>
    </p:spTree>
    <p:extLst>
      <p:ext uri="{BB962C8B-B14F-4D97-AF65-F5344CB8AC3E}">
        <p14:creationId xmlns:p14="http://schemas.microsoft.com/office/powerpoint/2010/main" val="50192048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AB946B"/>
      </a:accent1>
      <a:accent2>
        <a:srgbClr val="C04F32"/>
      </a:accent2>
      <a:accent3>
        <a:srgbClr val="DD8C3C"/>
      </a:accent3>
      <a:accent4>
        <a:srgbClr val="8E684C"/>
      </a:accent4>
      <a:accent5>
        <a:srgbClr val="CBAF62"/>
      </a:accent5>
      <a:accent6>
        <a:srgbClr val="803348"/>
      </a:accent6>
      <a:hlink>
        <a:srgbClr val="86724D"/>
      </a:hlink>
      <a:folHlink>
        <a:srgbClr val="B99E84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A2BEDC8B-F191-493B-BA33-0F4F800A89D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101</TotalTime>
  <Words>502</Words>
  <Application>Microsoft Office PowerPoint</Application>
  <PresentationFormat>Widescreen</PresentationFormat>
  <Paragraphs>36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Garamond</vt:lpstr>
      <vt:lpstr>Organic</vt:lpstr>
      <vt:lpstr>Linen Stall</vt:lpstr>
      <vt:lpstr>Spice Stall</vt:lpstr>
      <vt:lpstr>Fish Stall</vt:lpstr>
      <vt:lpstr>Cheese Stall</vt:lpstr>
      <vt:lpstr>Wine Merchant</vt:lpstr>
      <vt:lpstr>Pottery Stall</vt:lpstr>
      <vt:lpstr>Olive Merchant</vt:lpstr>
      <vt:lpstr>Grain Stall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Linen Stall</dc:title>
  <dc:creator>Tahlia Greenhalgh</dc:creator>
  <cp:lastModifiedBy>Tahlia Greenhalgh</cp:lastModifiedBy>
  <cp:revision>2</cp:revision>
  <dcterms:created xsi:type="dcterms:W3CDTF">2022-03-17T11:59:14Z</dcterms:created>
  <dcterms:modified xsi:type="dcterms:W3CDTF">2022-03-17T13:40:54Z</dcterms:modified>
</cp:coreProperties>
</file>